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29"/>
  </p:normalViewPr>
  <p:slideViewPr>
    <p:cSldViewPr snapToGrid="0">
      <p:cViewPr>
        <p:scale>
          <a:sx n="50" d="100"/>
          <a:sy n="50" d="100"/>
        </p:scale>
        <p:origin x="-402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tif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predictions performs 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Fixed Efficiency Terms: Fit efficiency on </a:t>
            </a:r>
            <a:r>
              <a:rPr lang="en-US" sz="3200" b="1">
                <a:solidFill>
                  <a:schemeClr val="dk1"/>
                </a:solidFill>
                <a:latin typeface="Calibri"/>
                <a:ea typeface="Calibri"/>
                <a:cs typeface="Calibri"/>
                <a:sym typeface="Calibri"/>
              </a:rPr>
              <a:t>a simple 1A cycle</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Fixed Efficiency SOC Prediction: Characterize residuals on regulation D signals</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4"/>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5"/>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6"/>
          <a:stretch>
            <a:fillRect/>
          </a:stretch>
        </p:blipFill>
        <p:spPr>
          <a:xfrm>
            <a:off x="20907299" y="26806006"/>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7"/>
          <a:stretch>
            <a:fillRect/>
          </a:stretch>
        </p:blipFill>
        <p:spPr>
          <a:xfrm>
            <a:off x="12878925" y="26895344"/>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5"/>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Variable Efficiency: Compare residuals using variable vs. fixed efficiency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3832548" y="2543542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Measurement Error: Compare residuals for different levels of measurement error</a:t>
            </a:r>
            <a:endParaRPr lang="en-US" sz="3200" b="1" dirty="0"/>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947</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58</cp:revision>
  <dcterms:created xsi:type="dcterms:W3CDTF">2019-06-04T16:42:55Z</dcterms:created>
  <dcterms:modified xsi:type="dcterms:W3CDTF">2019-12-05T08:05:10Z</dcterms:modified>
</cp:coreProperties>
</file>